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6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포트폴리오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원휘재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264613" y="4613697"/>
            <a:ext cx="3948979" cy="718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Mail 	: id8440540@naver.com</a:t>
            </a:r>
          </a:p>
          <a:p>
            <a:pPr algn="l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Phone 	: 010 6431 4396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47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2171700"/>
            <a:ext cx="4484411" cy="42543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5" y="2171700"/>
            <a:ext cx="4306352" cy="4254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79653" y="2897190"/>
            <a:ext cx="17988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계층구조로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필요한 정보만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9653" y="5059365"/>
            <a:ext cx="17988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계층에 메시가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있을경우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로부터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meshdata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읽어옴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6" name="직선 화살표 연결선 15"/>
          <p:cNvCxnSpPr>
            <a:stCxn id="13" idx="1"/>
          </p:cNvCxnSpPr>
          <p:nvPr/>
        </p:nvCxnSpPr>
        <p:spPr>
          <a:xfrm flipH="1" flipV="1">
            <a:off x="4857750" y="3371850"/>
            <a:ext cx="521903" cy="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7178533" y="5428697"/>
            <a:ext cx="393842" cy="19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7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818" t="19547" r="37285" b="44682"/>
          <a:stretch/>
        </p:blipFill>
        <p:spPr>
          <a:xfrm>
            <a:off x="1265541" y="2352675"/>
            <a:ext cx="2503978" cy="2028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6817" t="15956" r="35648" b="63432"/>
          <a:stretch/>
        </p:blipFill>
        <p:spPr>
          <a:xfrm>
            <a:off x="1265541" y="4733925"/>
            <a:ext cx="3362324" cy="1704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87" y="2202489"/>
            <a:ext cx="3714750" cy="217901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셰이더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4400" t="20688" r="26960" b="24276"/>
          <a:stretch/>
        </p:blipFill>
        <p:spPr>
          <a:xfrm>
            <a:off x="6843712" y="4529606"/>
            <a:ext cx="3081337" cy="20451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73360" y="6051528"/>
            <a:ext cx="17988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주변에 안개 효과 구현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360" y="2599611"/>
            <a:ext cx="833437" cy="830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73360" y="3642836"/>
            <a:ext cx="17988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용암 표현을 위해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Displacement map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생성 및 적용한 모습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97923" y="3858280"/>
            <a:ext cx="16720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총알 충돌 시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파티클과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데칼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1888" y="5897285"/>
            <a:ext cx="16720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기하셰이더를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사용해 만든 빌보드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</a:t>
            </a:r>
          </a:p>
        </p:txBody>
      </p:sp>
    </p:spTree>
    <p:extLst>
      <p:ext uri="{BB962C8B-B14F-4D97-AF65-F5344CB8AC3E}">
        <p14:creationId xmlns:p14="http://schemas.microsoft.com/office/powerpoint/2010/main" val="63203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포탄 디펜스 게임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OpenGL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2019.11.25 ~ 2019.12.16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 client)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게임로직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객체관리</a:t>
            </a:r>
          </a:p>
        </p:txBody>
      </p:sp>
    </p:spTree>
    <p:extLst>
      <p:ext uri="{BB962C8B-B14F-4D97-AF65-F5344CB8AC3E}">
        <p14:creationId xmlns:p14="http://schemas.microsoft.com/office/powerpoint/2010/main" val="363834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B69228-A112-46DC-89C6-C2C0B24D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96" y="2183844"/>
            <a:ext cx="5674221" cy="32304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23063" y="2227665"/>
            <a:ext cx="1787287" cy="7671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endCxn id="10" idx="2"/>
          </p:cNvCxnSpPr>
          <p:nvPr/>
        </p:nvCxnSpPr>
        <p:spPr>
          <a:xfrm>
            <a:off x="2370377" y="2583090"/>
            <a:ext cx="3346330" cy="411688"/>
          </a:xfrm>
          <a:prstGeom prst="bentConnector4">
            <a:avLst>
              <a:gd name="adj1" fmla="val 36647"/>
              <a:gd name="adj2" fmla="val 1555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2133" y="4242375"/>
            <a:ext cx="1562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남은 포탄과 체력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47298" y="2248062"/>
            <a:ext cx="1676852" cy="3946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9" idx="1"/>
            <a:endCxn id="16" idx="1"/>
          </p:cNvCxnSpPr>
          <p:nvPr/>
        </p:nvCxnSpPr>
        <p:spPr>
          <a:xfrm rot="10800000" flipH="1" flipV="1">
            <a:off x="1047298" y="2445390"/>
            <a:ext cx="5935118" cy="3387930"/>
          </a:xfrm>
          <a:prstGeom prst="bentConnector3">
            <a:avLst>
              <a:gd name="adj1" fmla="val -3852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35023" y="6107011"/>
            <a:ext cx="18169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점수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77053" y="2171700"/>
            <a:ext cx="48767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목표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돌진하는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애니그마를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처치하여 최대한 오랜 시간 동안 바리게이트와 성벽을 지켜야한다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31EC69-C6C5-4189-85C4-7045779D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16" y="4790587"/>
            <a:ext cx="3513715" cy="208546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79235" y="4994359"/>
            <a:ext cx="1188239" cy="4637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3"/>
            <a:endCxn id="22" idx="3"/>
          </p:cNvCxnSpPr>
          <p:nvPr/>
        </p:nvCxnSpPr>
        <p:spPr>
          <a:xfrm flipH="1">
            <a:off x="6467474" y="2611222"/>
            <a:ext cx="142876" cy="2614999"/>
          </a:xfrm>
          <a:prstGeom prst="bentConnector3">
            <a:avLst>
              <a:gd name="adj1" fmla="val -15999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6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2280284"/>
            <a:ext cx="7177729" cy="430663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게임오브젝트를 관리하는 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ObjectManager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5201927"/>
            <a:ext cx="276224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많은 오브젝트를 필요로 하였고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오브젝트들을 한번에 관리하기 위한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매니저를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만듬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같이 작업 하던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명이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서로 다른 오브젝트들을 만들었고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매니저의 사용은 협업에 도움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6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3.3D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3D 3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인칭 슈팅게임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DirectX 12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2020.11.01 ~ 2020.12.23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290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Blur, Tessellation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2362200"/>
            <a:ext cx="4657725" cy="3714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4586288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2083" y="6210300"/>
            <a:ext cx="14489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Blur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6538" y="6267272"/>
            <a:ext cx="14930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지형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Tessellation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30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DirectX12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졸업작품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sz="3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OpenGL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컴퓨터그래픽스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프로젝트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DirectX12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3D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게임프로그래밍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프로젝트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79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1.Veles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어드벤쳐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던전 온라인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FPS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4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DirectX 12, 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Iocp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2020.12.26 ~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진행중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 client, 1 server)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메인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9604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ACC2A7-157C-4C68-A8D5-FF4E8611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22" y="3488023"/>
            <a:ext cx="4951675" cy="2904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188B4-F15C-4D7E-A98E-8D4AA7B8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6" y="2096401"/>
            <a:ext cx="5370790" cy="31169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8200" y="4667250"/>
            <a:ext cx="1562100" cy="5461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10150" y="4829175"/>
            <a:ext cx="1190626" cy="39465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9" idx="2"/>
            <a:endCxn id="10" idx="2"/>
          </p:cNvCxnSpPr>
          <p:nvPr/>
        </p:nvCxnSpPr>
        <p:spPr>
          <a:xfrm rot="16200000" flipH="1">
            <a:off x="3607126" y="3225492"/>
            <a:ext cx="10461" cy="3986213"/>
          </a:xfrm>
          <a:prstGeom prst="bentConnector3">
            <a:avLst>
              <a:gd name="adj1" fmla="val 22852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00151" y="5597561"/>
            <a:ext cx="1562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STATUS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504783" y="3857735"/>
            <a:ext cx="1190626" cy="3946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28759" y="4341250"/>
            <a:ext cx="2262290" cy="17651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9" idx="1"/>
            <a:endCxn id="40" idx="1"/>
          </p:cNvCxnSpPr>
          <p:nvPr/>
        </p:nvCxnSpPr>
        <p:spPr>
          <a:xfrm rot="10800000" flipV="1">
            <a:off x="8128759" y="4055063"/>
            <a:ext cx="376024" cy="1168766"/>
          </a:xfrm>
          <a:prstGeom prst="bentConnector3">
            <a:avLst>
              <a:gd name="adj1" fmla="val 51775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cxnSpLocks/>
          </p:cNvCxnSpPr>
          <p:nvPr/>
        </p:nvCxnSpPr>
        <p:spPr>
          <a:xfrm rot="10800000" flipV="1">
            <a:off x="4855980" y="4614712"/>
            <a:ext cx="1765111" cy="1626699"/>
          </a:xfrm>
          <a:prstGeom prst="bentConnector3">
            <a:avLst>
              <a:gd name="adj1" fmla="val 3899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957514" y="6022332"/>
            <a:ext cx="18169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스테이지 보스와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77053" y="2171700"/>
            <a:ext cx="487679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목표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던전 각각의 방에 위치한 몬스터나 퍼즐을 해결하고 아이템을 획득해 각 스테이지 최종 방의 보스를 처치하면 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0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72865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622205"/>
            <a:ext cx="5029200" cy="29500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71949" y="4899899"/>
            <a:ext cx="1343025" cy="5686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3417"/>
            <a:ext cx="5057775" cy="29668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62699" y="3160012"/>
            <a:ext cx="1190625" cy="5686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0"/>
            <a:endCxn id="8" idx="1"/>
          </p:cNvCxnSpPr>
          <p:nvPr/>
        </p:nvCxnSpPr>
        <p:spPr>
          <a:xfrm rot="5400000" flipH="1" flipV="1">
            <a:off x="4875305" y="3412506"/>
            <a:ext cx="1455551" cy="1519237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4178" y="5757487"/>
            <a:ext cx="48767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클리어시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열 수 있는 상자 오브젝트를 통해 아이템을 획득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획득과 누적을 통한 캐릭터의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스펙업이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가능하다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5776" y="3071612"/>
            <a:ext cx="13144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아이템 오브젝트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11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DirectX12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렌더러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개발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그래픽 개선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(SSAO,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그림자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with 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셰이더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이펙트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용암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안개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빌보드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UI)</a:t>
            </a:r>
          </a:p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서버에서의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충돌처리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314701" y="5003474"/>
            <a:ext cx="1800224" cy="1644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DirectX12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렌더러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개발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2409585"/>
            <a:ext cx="1571625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program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2501" y="2973199"/>
            <a:ext cx="240030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GameFrameWork</a:t>
            </a:r>
            <a:r>
              <a:rPr lang="en-US" altLang="ko-KR" dirty="0"/>
              <a:t> ::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2063" y="3926818"/>
            <a:ext cx="17811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SceneMgr</a:t>
            </a:r>
            <a:r>
              <a:rPr lang="en-US" altLang="ko-KR" dirty="0"/>
              <a:t> ::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11" name="다이아몬드 10"/>
          <p:cNvSpPr/>
          <p:nvPr/>
        </p:nvSpPr>
        <p:spPr>
          <a:xfrm>
            <a:off x="1228725" y="4539706"/>
            <a:ext cx="1847851" cy="69231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escape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3476" y="5620588"/>
            <a:ext cx="20383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GameFrameWork</a:t>
            </a:r>
            <a:r>
              <a:rPr lang="en-US" altLang="ko-KR" dirty="0"/>
              <a:t> :: </a:t>
            </a:r>
            <a:r>
              <a:rPr lang="en-US" altLang="ko-KR" dirty="0" err="1"/>
              <a:t>FrameAdvance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90926" y="5200772"/>
            <a:ext cx="9715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90926" y="5633930"/>
            <a:ext cx="1333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PrevRender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0926" y="6047396"/>
            <a:ext cx="1333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6" idx="2"/>
            <a:endCxn id="7" idx="0"/>
          </p:cNvCxnSpPr>
          <p:nvPr/>
        </p:nvCxnSpPr>
        <p:spPr>
          <a:xfrm flipH="1">
            <a:off x="2152651" y="2778917"/>
            <a:ext cx="4762" cy="194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2"/>
            <a:endCxn id="8" idx="0"/>
          </p:cNvCxnSpPr>
          <p:nvPr/>
        </p:nvCxnSpPr>
        <p:spPr>
          <a:xfrm flipH="1">
            <a:off x="2152650" y="3342531"/>
            <a:ext cx="1" cy="584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2"/>
            <a:endCxn id="11" idx="0"/>
          </p:cNvCxnSpPr>
          <p:nvPr/>
        </p:nvCxnSpPr>
        <p:spPr>
          <a:xfrm>
            <a:off x="2152650" y="4296150"/>
            <a:ext cx="1" cy="243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1" idx="2"/>
            <a:endCxn id="12" idx="0"/>
          </p:cNvCxnSpPr>
          <p:nvPr/>
        </p:nvCxnSpPr>
        <p:spPr>
          <a:xfrm>
            <a:off x="2152651" y="5232024"/>
            <a:ext cx="0" cy="388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71826" y="3751097"/>
            <a:ext cx="2171699" cy="646331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Game,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Loby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만들고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씬에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필요한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PSO,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Rootsinature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9001" y="2868052"/>
            <a:ext cx="1409699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Device,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Rtv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Dsv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cmdList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cmdAllocator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cmdQueue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17814" y="352426"/>
            <a:ext cx="2745580" cy="6375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351760" y="565537"/>
            <a:ext cx="25241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processInput</a:t>
            </a:r>
            <a:r>
              <a:rPr lang="en-US" altLang="ko-KR" dirty="0"/>
              <a:t>(</a:t>
            </a:r>
            <a:r>
              <a:rPr lang="en-US" altLang="ko-KR" dirty="0" err="1"/>
              <a:t>key,mouse</a:t>
            </a:r>
            <a:r>
              <a:rPr lang="en-US" altLang="ko-KR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585714" y="1072355"/>
            <a:ext cx="20097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::Update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361877" y="2476336"/>
            <a:ext cx="2457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</a:t>
            </a:r>
            <a:r>
              <a:rPr lang="en-US" altLang="ko-KR" dirty="0" err="1"/>
              <a:t>PrevRender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690489" y="2959312"/>
            <a:ext cx="180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ResourceBarrier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446414" y="3457597"/>
            <a:ext cx="2371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Rtv</a:t>
            </a:r>
            <a:r>
              <a:rPr lang="en-US" altLang="ko-KR" dirty="0"/>
              <a:t>, </a:t>
            </a:r>
            <a:r>
              <a:rPr lang="en-US" altLang="ko-KR" dirty="0" err="1"/>
              <a:t>Dsv</a:t>
            </a:r>
            <a:r>
              <a:rPr lang="en-US" altLang="ko-KR" dirty="0"/>
              <a:t> clear and set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403555" y="3970119"/>
            <a:ext cx="2457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::Render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732167" y="4478266"/>
            <a:ext cx="180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ResourceBarrier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491658" y="4932607"/>
            <a:ext cx="22812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cmdList</a:t>
            </a:r>
            <a:r>
              <a:rPr lang="en-US" altLang="ko-KR" dirty="0"/>
              <a:t> close, </a:t>
            </a:r>
            <a:r>
              <a:rPr lang="en-US" altLang="ko-KR" dirty="0" err="1"/>
              <a:t>excute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636915" y="5390995"/>
            <a:ext cx="199072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완료 대기 후 </a:t>
            </a:r>
            <a:r>
              <a:rPr lang="en-US" altLang="ko-KR" dirty="0"/>
              <a:t>present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491656" y="6195053"/>
            <a:ext cx="22812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스왑체인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0677" y="863437"/>
            <a:ext cx="1895476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SceneMgr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current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대해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서버에서 받아온 데이터를 가지고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Update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1" name="꺾인 연결선 70"/>
          <p:cNvCxnSpPr>
            <a:stCxn id="43" idx="3"/>
            <a:endCxn id="54" idx="1"/>
          </p:cNvCxnSpPr>
          <p:nvPr/>
        </p:nvCxnSpPr>
        <p:spPr>
          <a:xfrm flipV="1">
            <a:off x="5114925" y="3540213"/>
            <a:ext cx="4102889" cy="2285749"/>
          </a:xfrm>
          <a:prstGeom prst="bentConnector3">
            <a:avLst>
              <a:gd name="adj1" fmla="val 4489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94370" y="2430169"/>
            <a:ext cx="1895476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Ssao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그림자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용암 표현을 위한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텍스쳐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제작단계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152202" y="3013133"/>
            <a:ext cx="1365643" cy="276999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스왑체인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상태변경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78698" y="4533751"/>
            <a:ext cx="1319801" cy="276999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스왑체인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상태변경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53223" y="3623343"/>
            <a:ext cx="2597939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commandList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current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rootsignature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set, </a:t>
            </a: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viewport,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scissorRect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set,</a:t>
            </a: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들의 그리기 명령까지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577388" y="1624243"/>
            <a:ext cx="20097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cmdList</a:t>
            </a:r>
            <a:r>
              <a:rPr lang="en-US" altLang="ko-KR" dirty="0"/>
              <a:t>, Allocator </a:t>
            </a:r>
            <a:r>
              <a:rPr lang="ko-KR" altLang="en-US" dirty="0"/>
              <a:t>재설정</a:t>
            </a:r>
          </a:p>
        </p:txBody>
      </p:sp>
      <p:cxnSp>
        <p:nvCxnSpPr>
          <p:cNvPr id="82" name="꺾인 연결선 81"/>
          <p:cNvCxnSpPr/>
          <p:nvPr/>
        </p:nvCxnSpPr>
        <p:spPr>
          <a:xfrm flipV="1">
            <a:off x="3052164" y="2430169"/>
            <a:ext cx="2502399" cy="2446415"/>
          </a:xfrm>
          <a:prstGeom prst="bentConnector3">
            <a:avLst>
              <a:gd name="adj1" fmla="val 941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63490" y="2262942"/>
            <a:ext cx="1134673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417195" y="2959312"/>
            <a:ext cx="1427261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program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cxnSp>
        <p:nvCxnSpPr>
          <p:cNvPr id="89" name="직선 화살표 연결선 88"/>
          <p:cNvCxnSpPr>
            <a:stCxn id="87" idx="2"/>
            <a:endCxn id="88" idx="0"/>
          </p:cNvCxnSpPr>
          <p:nvPr/>
        </p:nvCxnSpPr>
        <p:spPr>
          <a:xfrm flipH="1">
            <a:off x="6130826" y="2632274"/>
            <a:ext cx="1" cy="327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3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171700"/>
            <a:ext cx="5286376" cy="4009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6" y="2171701"/>
            <a:ext cx="5286376" cy="4009222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Ssao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33726" y="6297366"/>
            <a:ext cx="96202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처리</a:t>
            </a:r>
            <a:r>
              <a:rPr lang="en-US" altLang="ko-KR" dirty="0"/>
              <a:t> </a:t>
            </a:r>
            <a:r>
              <a:rPr lang="ko-KR" altLang="en-US" dirty="0"/>
              <a:t>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20152" y="6311923"/>
            <a:ext cx="96202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처리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45949D-F22C-4A40-95E6-949DD5B4B77F}"/>
              </a:ext>
            </a:extLst>
          </p:cNvPr>
          <p:cNvSpPr/>
          <p:nvPr/>
        </p:nvSpPr>
        <p:spPr>
          <a:xfrm>
            <a:off x="1736521" y="3657600"/>
            <a:ext cx="813732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92ADE2C-AD91-442F-A732-C00A8C17F493}"/>
              </a:ext>
            </a:extLst>
          </p:cNvPr>
          <p:cNvSpPr/>
          <p:nvPr/>
        </p:nvSpPr>
        <p:spPr>
          <a:xfrm>
            <a:off x="7394765" y="3707577"/>
            <a:ext cx="813732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EB7BBD2-DEF4-40CA-8C88-4694716DA9F7}"/>
              </a:ext>
            </a:extLst>
          </p:cNvPr>
          <p:cNvSpPr/>
          <p:nvPr/>
        </p:nvSpPr>
        <p:spPr>
          <a:xfrm>
            <a:off x="10455479" y="2743199"/>
            <a:ext cx="813732" cy="143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A171CC-81E9-4242-94FE-2C06768F5229}"/>
              </a:ext>
            </a:extLst>
          </p:cNvPr>
          <p:cNvSpPr/>
          <p:nvPr/>
        </p:nvSpPr>
        <p:spPr>
          <a:xfrm>
            <a:off x="4797235" y="2743199"/>
            <a:ext cx="813732" cy="143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5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48" y="1304925"/>
            <a:ext cx="5850294" cy="5191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171700"/>
            <a:ext cx="4582869" cy="268823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Shadow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7648" y="5037933"/>
            <a:ext cx="47516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DirectionalLight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플레이어의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SpotLight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대한 그림자 구현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32014" y="3515816"/>
            <a:ext cx="5857128" cy="24849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7170" y="5454848"/>
            <a:ext cx="47516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엘리어싱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문제 해결을 위해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PCF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이용해 그림자 생성</a:t>
            </a:r>
          </a:p>
        </p:txBody>
      </p:sp>
      <p:cxnSp>
        <p:nvCxnSpPr>
          <p:cNvPr id="14" name="꺾인 연결선 13"/>
          <p:cNvCxnSpPr>
            <a:stCxn id="12" idx="3"/>
            <a:endCxn id="11" idx="1"/>
          </p:cNvCxnSpPr>
          <p:nvPr/>
        </p:nvCxnSpPr>
        <p:spPr>
          <a:xfrm flipV="1">
            <a:off x="5638798" y="4758283"/>
            <a:ext cx="393216" cy="85045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342783" y="5017668"/>
            <a:ext cx="5546359" cy="3062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3" idx="3"/>
            <a:endCxn id="21" idx="2"/>
          </p:cNvCxnSpPr>
          <p:nvPr/>
        </p:nvCxnSpPr>
        <p:spPr>
          <a:xfrm flipV="1">
            <a:off x="5638798" y="5323956"/>
            <a:ext cx="3477165" cy="929280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01612" y="6099347"/>
            <a:ext cx="30371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조명의 위치에서 생성한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Depth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텍스쳐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83866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723</TotalTime>
  <Words>512</Words>
  <Application>Microsoft Office PowerPoint</Application>
  <PresentationFormat>와이드스크린</PresentationFormat>
  <Paragraphs>121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휴먼모음T</vt:lpstr>
      <vt:lpstr>Franklin Gothic Book</vt:lpstr>
      <vt:lpstr>Crop</vt:lpstr>
      <vt:lpstr>포트폴리오</vt:lpstr>
      <vt:lpstr>목차</vt:lpstr>
      <vt:lpstr>1.Veles</vt:lpstr>
      <vt:lpstr>Veles 소개</vt:lpstr>
      <vt:lpstr>Veles 소개</vt:lpstr>
      <vt:lpstr>Veles 구현기술</vt:lpstr>
      <vt:lpstr>Veles 구현기술</vt:lpstr>
      <vt:lpstr>Veles 구현기술</vt:lpstr>
      <vt:lpstr>Veles 구현기술</vt:lpstr>
      <vt:lpstr>Veles 구현기술</vt:lpstr>
      <vt:lpstr>Veles 구현기술</vt:lpstr>
      <vt:lpstr>2.Cannon Defence </vt:lpstr>
      <vt:lpstr>Cannon Defence 소개</vt:lpstr>
      <vt:lpstr>Cannon Defence 구현기술</vt:lpstr>
      <vt:lpstr>3.3D 슈팅 게임</vt:lpstr>
      <vt:lpstr>3D 슈팅 게임 구현기술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원 휘재</dc:creator>
  <cp:lastModifiedBy>A4039</cp:lastModifiedBy>
  <cp:revision>33</cp:revision>
  <dcterms:created xsi:type="dcterms:W3CDTF">2021-07-07T11:09:40Z</dcterms:created>
  <dcterms:modified xsi:type="dcterms:W3CDTF">2021-09-23T18:57:19Z</dcterms:modified>
</cp:coreProperties>
</file>